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5" r:id="rId3"/>
    <p:sldId id="276" r:id="rId4"/>
    <p:sldId id="259" r:id="rId5"/>
    <p:sldId id="270" r:id="rId6"/>
    <p:sldId id="272" r:id="rId7"/>
    <p:sldId id="261" r:id="rId8"/>
    <p:sldId id="266" r:id="rId9"/>
    <p:sldId id="27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1BD5A1-100A-4012-B2F0-667F08C0D1FE}">
          <p14:sldIdLst>
            <p14:sldId id="277"/>
            <p14:sldId id="275"/>
          </p14:sldIdLst>
        </p14:section>
        <p14:section name="Grab attention" id="{D5E475A8-605A-4180-9021-8812118D50E8}">
          <p14:sldIdLst>
            <p14:sldId id="276"/>
          </p14:sldIdLst>
        </p14:section>
        <p14:section name="Tell Story" id="{6660CC76-6F83-415A-B60D-20A83C3D3C2A}">
          <p14:sldIdLst>
            <p14:sldId id="259"/>
            <p14:sldId id="270"/>
            <p14:sldId id="272"/>
            <p14:sldId id="261"/>
            <p14:sldId id="266"/>
            <p14:sldId id="27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8" d="100"/>
          <a:sy n="58" d="100"/>
        </p:scale>
        <p:origin x="342" y="78"/>
      </p:cViewPr>
      <p:guideLst>
        <p:guide orient="horz" pos="3936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Legend Behind the Legend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A297-AD47-46BC-B6AA-D87478111955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63AA7-F0AB-4925-A544-5D6A00E1E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78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Legend Behind the Legend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ACAD8-0D70-4D41-B259-4ABFCF084BA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569CB-1BB4-498B-A64B-A7E4B718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84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69CB-1BB4-498B-A64B-A7E4B718E51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Legend Behind the Legend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Legend Behind the Legend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3569CB-1BB4-498B-A64B-A7E4B718E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in 1978, Swim Waikiki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69CB-1BB4-498B-A64B-A7E4B718E511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Legend Behind the Legend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Started</a:t>
            </a:r>
            <a:r>
              <a:rPr lang="en-US" baseline="0" dirty="0" smtClean="0"/>
              <a:t> but only 12 finished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69CB-1BB4-498B-A64B-A7E4B718E511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Legend Behind the Legend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5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69CB-1BB4-498B-A64B-A7E4B718E511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Legend Behind the Legend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Mirinda</a:t>
            </a:r>
            <a:r>
              <a:rPr lang="en-US" dirty="0" smtClean="0"/>
              <a:t> </a:t>
            </a:r>
            <a:r>
              <a:rPr lang="en-US" dirty="0" err="1" smtClean="0"/>
              <a:t>Carfrea</a:t>
            </a:r>
            <a:endParaRPr lang="en-US" dirty="0" smtClean="0"/>
          </a:p>
          <a:p>
            <a:r>
              <a:rPr lang="en-US" dirty="0" smtClean="0"/>
              <a:t>And Craig Alexander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69CB-1BB4-498B-A64B-A7E4B718E511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Legend Behind the Legend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0A5-9381-4F22-8208-A14AA8D1CB50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74A1-DCC8-4C07-9720-BA1B6C797E7B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BABA-685F-4ADD-9174-571B0D144C1F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47FA-E2A2-4E84-93AD-3DFEA754FAD8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D0C-4CBD-4295-BCFD-4AA17BEECE92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E71E-9F4E-460E-BA03-9C43B151D385}" type="datetime1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9B5-65B6-4CE0-B3E2-96FDB78A4B96}" type="datetime1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1992-D605-46E8-B2E1-19E728B41EDA}" type="datetime1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159-3023-45E8-887E-5E7650A14471}" type="datetime1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E21-5ECD-4BC2-BD17-51F38AC4550F}" type="datetime1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92F2-23CF-4C07-AC21-536EA8D90DB3}" type="datetime1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E27D-9762-4377-8149-931E4B7A3121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8301-1DF0-4D81-9956-A5FAD98A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847" y="-856536"/>
            <a:ext cx="13306094" cy="8917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723" y="5488862"/>
            <a:ext cx="128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Ready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US. Commander John Collins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785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838200" y="3971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Thank You!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96" y="267729"/>
            <a:ext cx="8362602" cy="118456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History Of Ironman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361" y="4314103"/>
            <a:ext cx="2618307" cy="254389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CSIS 1020 </a:t>
            </a: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Ages 11-19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06281" y="2280960"/>
            <a:ext cx="4702107" cy="1443142"/>
          </a:xfrm>
        </p:spPr>
        <p:txBody>
          <a:bodyPr/>
          <a:lstStyle/>
          <a:p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Rose Mari Goncalves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the fittest?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898" y="4879356"/>
            <a:ext cx="3444059" cy="957077"/>
          </a:xfrm>
        </p:spPr>
        <p:txBody>
          <a:bodyPr/>
          <a:lstStyle/>
          <a:p>
            <a:pPr algn="ctr"/>
            <a:r>
              <a:rPr lang="en-US" dirty="0" smtClean="0"/>
              <a:t>Tom Brady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8" y="2183023"/>
            <a:ext cx="3353840" cy="26302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82025" y="4879357"/>
            <a:ext cx="2773363" cy="957077"/>
          </a:xfrm>
        </p:spPr>
        <p:txBody>
          <a:bodyPr/>
          <a:lstStyle/>
          <a:p>
            <a:pPr algn="ctr"/>
            <a:r>
              <a:rPr lang="en-US" dirty="0" smtClean="0"/>
              <a:t>Cristiano Ronaldo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87" y="2183023"/>
            <a:ext cx="3273447" cy="260852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754787" y="5436524"/>
            <a:ext cx="3273447" cy="39991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Lelisa  </a:t>
            </a:r>
            <a:r>
              <a:rPr lang="en-US" sz="2800" b="1" dirty="0" err="1" smtClean="0">
                <a:solidFill>
                  <a:schemeClr val="tx1"/>
                </a:solidFill>
              </a:rPr>
              <a:t>Desisa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5" y="2205067"/>
            <a:ext cx="2814948" cy="25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0" indent="-1143000">
              <a:buFont typeface="Wingdings" panose="05000000000000000000" pitchFamily="2" charset="2"/>
              <a:buChar char="ü"/>
            </a:pPr>
            <a:r>
              <a:rPr lang="en-US" sz="8000" dirty="0" smtClean="0">
                <a:latin typeface="+mn-lt"/>
              </a:rPr>
              <a:t>HISTORY OF IRONMAN</a:t>
            </a:r>
            <a:endParaRPr lang="en-US" sz="8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2" y="1986154"/>
            <a:ext cx="5533697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72" y="663825"/>
            <a:ext cx="4211053" cy="379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83929" y="4709127"/>
            <a:ext cx="9300341" cy="153927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n-lt"/>
              </a:rPr>
              <a:t>Commander</a:t>
            </a:r>
            <a:r>
              <a:rPr lang="en-US" sz="3600" b="1" baseline="0" dirty="0" smtClean="0">
                <a:latin typeface="+mn-lt"/>
              </a:rPr>
              <a:t> U.S. Navy </a:t>
            </a:r>
            <a:br>
              <a:rPr lang="en-US" sz="3600" b="1" baseline="0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IRONMAN Founder</a:t>
            </a:r>
            <a:r>
              <a:rPr lang="en-US" sz="3600" b="1" baseline="0" dirty="0" smtClean="0">
                <a:latin typeface="+mn-lt"/>
              </a:rPr>
              <a:t/>
            </a:r>
            <a:br>
              <a:rPr lang="en-US" sz="3600" b="1" baseline="0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John Collins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9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+mn-lt"/>
              </a:rPr>
              <a:t>Original Ironman Finishers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Feb. 19, 1978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Hawaii</a:t>
            </a:r>
            <a:r>
              <a:rPr lang="en-US" b="1" baseline="0" dirty="0" smtClean="0">
                <a:latin typeface="+mn-lt"/>
              </a:rPr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93" y="860533"/>
            <a:ext cx="1895475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03" y="860532"/>
            <a:ext cx="1954926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5" y="2208610"/>
            <a:ext cx="5116529" cy="355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89077" y="3901749"/>
            <a:ext cx="386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Gordon Haller</a:t>
            </a:r>
          </a:p>
          <a:p>
            <a:pPr algn="ctr"/>
            <a:r>
              <a:rPr lang="en-US" sz="2400" b="1" dirty="0" smtClean="0"/>
              <a:t>First Ironman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85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1" y="2152171"/>
            <a:ext cx="3952875" cy="4124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136981"/>
            <a:ext cx="3138488" cy="4111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63" y="2136980"/>
            <a:ext cx="3164667" cy="411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26" y="247650"/>
            <a:ext cx="4992624" cy="150571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523" y="5223751"/>
            <a:ext cx="5691353" cy="1497724"/>
          </a:xfrm>
        </p:spPr>
        <p:txBody>
          <a:bodyPr>
            <a:normAutofit fontScale="90000"/>
          </a:bodyPr>
          <a:lstStyle/>
          <a:p>
            <a:pPr marL="0" indent="0">
              <a:buFont typeface="+mj-lt"/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</a:rPr>
            </a:br>
            <a:r>
              <a:rPr lang="en-US" sz="2200" b="1" dirty="0" smtClean="0">
                <a:latin typeface="Calibri" panose="020F0502020204030204" pitchFamily="34" charset="0"/>
              </a:rPr>
              <a:t>“Swim 2.4 miles! Bike 112 miles!</a:t>
            </a:r>
            <a:r>
              <a:rPr lang="en-US" sz="2200" b="1" baseline="0" dirty="0" smtClean="0">
                <a:latin typeface="Calibri" panose="020F0502020204030204" pitchFamily="34" charset="0"/>
              </a:rPr>
              <a:t> Run 26.2 Miles! </a:t>
            </a:r>
            <a:r>
              <a:rPr lang="en-US" sz="2200" b="1" dirty="0" smtClean="0">
                <a:latin typeface="Calibri" panose="020F0502020204030204" pitchFamily="34" charset="0"/>
              </a:rPr>
              <a:t>Brag for the rest of your life”</a:t>
            </a:r>
            <a:br>
              <a:rPr lang="en-US" sz="2200" b="1" dirty="0" smtClean="0">
                <a:latin typeface="Calibri" panose="020F0502020204030204" pitchFamily="34" charset="0"/>
              </a:rPr>
            </a:br>
            <a:r>
              <a:rPr lang="en-US" sz="2200" b="1" dirty="0" smtClean="0">
                <a:latin typeface="Calibri" panose="020F0502020204030204" pitchFamily="34" charset="0"/>
              </a:rPr>
              <a:t>John Collins</a:t>
            </a:r>
            <a:br>
              <a:rPr lang="en-US" sz="2200" b="1" dirty="0" smtClean="0">
                <a:latin typeface="Calibri" panose="020F0502020204030204" pitchFamily="34" charset="0"/>
              </a:rPr>
            </a:b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0" y="580760"/>
            <a:ext cx="4445875" cy="4603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31" y="580760"/>
            <a:ext cx="4035971" cy="46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Triathlon – Sand Hollow – Saint George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Rose </a:t>
            </a:r>
            <a:endParaRPr lang="en-US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79" y="1622160"/>
            <a:ext cx="7947135" cy="47341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301-1DF0-4D81-9956-A5FAD98AB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2527</TotalTime>
  <Words>119</Words>
  <Application>Microsoft Office PowerPoint</Application>
  <PresentationFormat>Widescreen</PresentationFormat>
  <Paragraphs>46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History Of Ironman</vt:lpstr>
      <vt:lpstr>Who is the fittest?</vt:lpstr>
      <vt:lpstr>HISTORY OF IRONMAN</vt:lpstr>
      <vt:lpstr>Commander U.S. Navy  IRONMAN Founder John Collins</vt:lpstr>
      <vt:lpstr>Original Ironman Finishers Feb. 19, 1978 Hawaii </vt:lpstr>
      <vt:lpstr>PowerPoint Presentation</vt:lpstr>
      <vt:lpstr>   “Swim 2.4 miles! Bike 112 miles! Run 26.2 Miles! Brag for the rest of your life” John Collins </vt:lpstr>
      <vt:lpstr>Triathlon – Sand Hollow – Saint George  Rose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Mari</dc:creator>
  <cp:lastModifiedBy>Rose Mari</cp:lastModifiedBy>
  <cp:revision>61</cp:revision>
  <dcterms:created xsi:type="dcterms:W3CDTF">2015-11-03T20:12:33Z</dcterms:created>
  <dcterms:modified xsi:type="dcterms:W3CDTF">2015-11-14T04:51:05Z</dcterms:modified>
</cp:coreProperties>
</file>